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7"/>
  </p:notesMasterIdLst>
  <p:handoutMasterIdLst>
    <p:handoutMasterId r:id="rId18"/>
  </p:handoutMasterIdLst>
  <p:sldIdLst>
    <p:sldId id="270" r:id="rId5"/>
    <p:sldId id="265" r:id="rId6"/>
    <p:sldId id="272" r:id="rId7"/>
    <p:sldId id="273" r:id="rId8"/>
    <p:sldId id="275" r:id="rId9"/>
    <p:sldId id="276" r:id="rId10"/>
    <p:sldId id="277" r:id="rId11"/>
    <p:sldId id="281" r:id="rId12"/>
    <p:sldId id="278" r:id="rId13"/>
    <p:sldId id="282" r:id="rId14"/>
    <p:sldId id="279" r:id="rId15"/>
    <p:sldId id="280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7"/>
      </c:doughnutChart>
      <c:spPr>
        <a:noFill/>
        <a:ln w="25400"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447E8AF-704E-466A-9ED0-56016AF0C3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E8AA30-CC76-47E0-8750-ACC14336CF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6F51-2394-472E-BB48-5DEF1537F866}" type="datetime1">
              <a:rPr lang="ru-RU" smtClean="0"/>
              <a:t>17.03.2024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8B125-A222-4DDC-A4A1-33A5965F0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B98F02-9D2F-487E-983A-0532A0741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D96C-C9DA-4A30-A103-EDA02F87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43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815F-36E4-4F5A-986B-37854846DEE5}" type="datetime1">
              <a:rPr lang="ru-RU" smtClean="0"/>
              <a:pPr/>
              <a:t>17.03.2024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AD28-8FA7-4DEE-A825-3DC05F0C8EA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662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79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9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70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9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95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7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3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61AFEB-4EED-42B7-96A5-D7A33FB07EF9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AC526-CAA6-4BCA-920D-08DE9EA84660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57597-4C97-4145-9AFD-6ECFCB441466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B04FD-2483-48F7-96B7-B8DBDD118F9C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9ECD9-FFE8-4FA7-BBC1-C77186C217C0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421B5E-C703-4D12-9583-A334C06CA973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8FA7F-3366-4759-92D7-1A5F89AC87C7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9C4D0F-1FEC-49AD-83D3-52AAA26300F6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15FEFE-DA2D-499A-8728-6CC7CD0C063B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421AC-8839-4713-90F9-20E0E9874987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Прямоугольник 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BEA44DB-05BF-401E-85F7-5A4A3D2CC4BC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533DF2B-FCB1-47F4-9DBE-B0934C81FDE8}" type="datetime1">
              <a:rPr lang="ru-RU" noProof="0" smtClean="0"/>
              <a:t>17.03.2024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 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Рисунок 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Прямоугольник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 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19" y="1258479"/>
            <a:ext cx="3574507" cy="3574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7774" y="1102285"/>
            <a:ext cx="4140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ModernAuction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7911143" y="2281505"/>
            <a:ext cx="3105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 err="1"/>
              <a:t>Луговской</a:t>
            </a:r>
            <a:r>
              <a:rPr lang="ru-RU" sz="2400" dirty="0"/>
              <a:t> Константин</a:t>
            </a:r>
          </a:p>
          <a:p>
            <a:pPr algn="r"/>
            <a:r>
              <a:rPr lang="ru-RU" sz="2400" dirty="0" err="1"/>
              <a:t>Негуляев</a:t>
            </a:r>
            <a:r>
              <a:rPr lang="ru-RU" sz="2400" dirty="0"/>
              <a:t> Павел</a:t>
            </a:r>
          </a:p>
          <a:p>
            <a:pPr algn="r"/>
            <a:r>
              <a:rPr lang="ru-RU" sz="2400" dirty="0" err="1"/>
              <a:t>Пастуханов</a:t>
            </a:r>
            <a:r>
              <a:rPr lang="ru-RU" sz="2400" dirty="0"/>
              <a:t> Петр</a:t>
            </a:r>
          </a:p>
        </p:txBody>
      </p:sp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748274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Бизнес модель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Взимание комиссии при каждой успешной сделке между продавцом и покупателем проведенной через платформу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3402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7345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План развития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579" y="2381481"/>
            <a:ext cx="3530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КРАТКОСРОЧНЫЙ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Запуск </a:t>
            </a:r>
            <a:r>
              <a:rPr lang="en-US" sz="2400" dirty="0"/>
              <a:t>MVP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Сбор обратной связи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Сбор аналитики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5962" y="2381481"/>
            <a:ext cx="4781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ДОЛГОСРОЧНЫЙ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Введение платных подписок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Ввод закрытых аукционов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Создание системы оповещений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Создание аукционов-событий</a:t>
            </a:r>
          </a:p>
        </p:txBody>
      </p:sp>
    </p:spTree>
    <p:extLst>
      <p:ext uri="{BB962C8B-B14F-4D97-AF65-F5344CB8AC3E}">
        <p14:creationId xmlns:p14="http://schemas.microsoft.com/office/powerpoint/2010/main" val="22189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011385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/>
              <a:t>КОМАНДА 9-3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6" y="2315036"/>
            <a:ext cx="10073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Луговской</a:t>
            </a:r>
            <a:r>
              <a:rPr lang="ru-RU" sz="2400" dirty="0"/>
              <a:t> Константин Павлович – </a:t>
            </a:r>
            <a:r>
              <a:rPr lang="en-US" sz="2400" dirty="0"/>
              <a:t>Team Lead, Back-end </a:t>
            </a:r>
            <a:r>
              <a:rPr lang="ru-RU" sz="2400" dirty="0"/>
              <a:t>разработчик, технический писатель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Негуляев</a:t>
            </a:r>
            <a:r>
              <a:rPr lang="ru-RU" sz="2400" dirty="0"/>
              <a:t> Павел Николаевич – </a:t>
            </a:r>
            <a:r>
              <a:rPr lang="en-US" sz="2400" dirty="0"/>
              <a:t>Front-end </a:t>
            </a:r>
            <a:r>
              <a:rPr lang="ru-RU" sz="2400" dirty="0"/>
              <a:t>разработчик, дизайнер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Пастуханов</a:t>
            </a:r>
            <a:r>
              <a:rPr lang="ru-RU" sz="2400" dirty="0"/>
              <a:t> Петр Евгеньевич – </a:t>
            </a:r>
            <a:r>
              <a:rPr lang="ru-RU" sz="2400" dirty="0" err="1"/>
              <a:t>тестировщик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2090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Объект 5" descr="Круговая диаграмма">
            <a:extLst>
              <a:ext uri="{FF2B5EF4-FFF2-40B4-BE49-F238E27FC236}">
                <a16:creationId xmlns:a16="http://schemas.microsoft.com/office/drawing/2014/main" id="{8F375D0B-4F30-4CE6-8189-5AD3F1D1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235493"/>
              </p:ext>
            </p:extLst>
          </p:nvPr>
        </p:nvGraphicFramePr>
        <p:xfrm>
          <a:off x="4721774" y="609600"/>
          <a:ext cx="6354769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004261" y="1289890"/>
            <a:ext cx="3829807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Проблема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25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наше время есть люди, увлекающиеся произведениями искусства, но незаинтересованные в современных способах их приобретения. С другой стороны есть талантливые деятели искусства, которые не обладают должной известностью для заработка на своих творениях.</a:t>
            </a:r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599809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Целевая аудитория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712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Люди в возрасте 18-40 лет, заинтересованные в произведениях искусства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Современные деятели искусства, нуждающиеся в повышении своей узнаваемости и монетизации своего творчества</a:t>
            </a:r>
          </a:p>
        </p:txBody>
      </p:sp>
    </p:spTree>
    <p:extLst>
      <p:ext uri="{BB962C8B-B14F-4D97-AF65-F5344CB8AC3E}">
        <p14:creationId xmlns:p14="http://schemas.microsoft.com/office/powerpoint/2010/main" val="387858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13708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Предлагаемое решение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73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ModernAuction</a:t>
            </a:r>
            <a:r>
              <a:rPr lang="en-US" sz="2400" dirty="0"/>
              <a:t> – </a:t>
            </a:r>
            <a:r>
              <a:rPr lang="ru-RU" sz="2400" dirty="0"/>
              <a:t>это веб-сайт, который позволяет пользователям участвовать в онлайн-аукционах, соревнуясь за самые привлекательные для них лоты, а также выставлять лоты для получения прибыли и известности за счет интереса у участников аукциона. </a:t>
            </a:r>
          </a:p>
        </p:txBody>
      </p:sp>
    </p:spTree>
    <p:extLst>
      <p:ext uri="{BB962C8B-B14F-4D97-AF65-F5344CB8AC3E}">
        <p14:creationId xmlns:p14="http://schemas.microsoft.com/office/powerpoint/2010/main" val="71828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538142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ТЕХНОЛОГИИ И ИНОВАЦИИ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972465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Серверная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Spring Boot 3.2.2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PostgreSQL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Keycloak</a:t>
            </a:r>
            <a:r>
              <a:rPr lang="en-US" sz="2400" dirty="0"/>
              <a:t> 23.0.7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74948" y="2970300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Клиентская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Vue.js</a:t>
            </a:r>
            <a:r>
              <a:rPr lang="ru-RU" sz="2400" dirty="0"/>
              <a:t> 3.4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241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89" y="1248432"/>
            <a:ext cx="9012703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Конкурентное преимущество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521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Приближенность к реальным аукционам, а не к интернет магазинами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Скрытие и приоритезация лотов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Концентрация на конкретной сфере (искусство)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Доступность для российских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93312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создания аукциона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19" y="703234"/>
            <a:ext cx="4861518" cy="48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7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лотов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66" y="216909"/>
            <a:ext cx="3595636" cy="57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ДЕМОНСТРАЦИЯ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авторизации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96" y="766767"/>
            <a:ext cx="5359691" cy="47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607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AABB37-1599-4AE8-818C-82E84CA93DF4}">
  <ds:schemaRefs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«Галерея создателя»</Template>
  <TotalTime>0</TotalTime>
  <Words>242</Words>
  <Application>Microsoft Office PowerPoint</Application>
  <PresentationFormat>Широкоэкранный</PresentationFormat>
  <Paragraphs>61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2024-03-13T14:22:59Z</dcterms:created>
  <dcterms:modified xsi:type="dcterms:W3CDTF">2024-03-17T14:51:07Z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